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48034" y="3101499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Európska únia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0524" y="797825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Hľadanie nových </a:t>
            </a:r>
            <a:br>
              <a:rPr lang="fr-FR"/>
            </a:br>
            <a:r>
              <a:rPr lang="fr-FR"/>
              <a:t>parťákov na cesty </a:t>
            </a:r>
            <a:br>
              <a:rPr lang="fr-FR"/>
            </a:br>
            <a:r>
              <a:rPr lang="fr-FR"/>
              <a:t>začína tu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Európska únia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9B03AA53-10F5-180F-B6DF-222363528349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 rot="20820000">
            <a:off x="3042171" y="3463276"/>
            <a:ext cx="1389469" cy="243186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Prihlášky</a:t>
            </a:r>
            <a:endParaRPr lang="fr-FR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27EF9F06-2FBC-FC52-3E71-8E618225572D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 rot="20820000">
            <a:off x="3036457" y="3977312"/>
            <a:ext cx="1629819" cy="235417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od 2. apríla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028CDE64-A5AD-6922-DA1F-EDB88170C960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 rot="20820000">
            <a:off x="2716334" y="3733861"/>
            <a:ext cx="2037012" cy="235417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možno podávať </a:t>
            </a:r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99F25ABC-AB46-B2B2-D12A-7B87C5F16EC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95" b="2095"/>
          <a:stretch/>
        </p:blipFill>
        <p:spPr>
          <a:xfrm>
            <a:off x="178332" y="3984676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21CBB4-C01F-5218-5728-AE19CE327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4922685-3223-8BB0-1B82-0EB5876DDAF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5F19B61-7A1C-AFDE-253F-76F33AF3F55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AC113CB-7083-9D11-0933-4521824048C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F46EBE-97D2-4B79-8BFB-F41C17248EB0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06A4DF21-D447-4B81-9FB8-190753F183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55C340-4169-4D17-959C-CA11E5637F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11684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120</cp:revision>
  <dcterms:created xsi:type="dcterms:W3CDTF">2021-04-28T16:14:15Z</dcterms:created>
  <dcterms:modified xsi:type="dcterms:W3CDTF">2025-01-16T22:21:48Z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